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46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4" r:id="rId12"/>
    <p:sldId id="347" r:id="rId13"/>
    <p:sldId id="348" r:id="rId14"/>
    <p:sldId id="349" r:id="rId15"/>
    <p:sldId id="350" r:id="rId16"/>
    <p:sldId id="353" r:id="rId17"/>
    <p:sldId id="354" r:id="rId18"/>
    <p:sldId id="355" r:id="rId19"/>
    <p:sldId id="342" r:id="rId20"/>
    <p:sldId id="343" r:id="rId21"/>
    <p:sldId id="345" r:id="rId22"/>
    <p:sldId id="351" r:id="rId23"/>
    <p:sldId id="35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0BED-E252-4B87-9881-A3E9D9B1F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86E80-9CE5-4904-9EA3-123D52C66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A0C63-D256-4D81-916D-6277E531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B8FF-2953-4A60-824E-E7F6F08F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B8E0-D260-4EC5-8B9A-9290E634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2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978C-7DF5-44D8-9579-3947D326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6A555-864C-43B2-A2B2-12E836390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394B5-8387-4D36-A3E6-6E987ED5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4A5C4-8F56-4AB4-BE13-DB1F1E5C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87500-387E-41BB-93A1-2A80C2C7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63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A6F13B-FE19-4307-A46D-257A50E87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4DBB1-0F03-44FA-8A00-F71EF5A88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14267-2866-4E7B-82E8-1FEAE1AE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E0D84-DA1D-4A09-B602-8672C7A0D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A720D-4B37-4D21-A2F3-B29DC1F8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551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3BE8-D092-4D08-BDE0-C78A14D78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B3BBA-4339-462B-902A-15CC761C1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94F60-C2D5-4167-800E-9A5590C7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A0E7-7A8B-4F84-82C9-9FB10D296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A082F-CA1A-4484-85B0-CF44070A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2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8B2A-9669-4A37-8C2A-10340C86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0F124-0643-4355-90A4-CF5961DC9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DFDA-DDE8-404D-80E4-4F31CC1E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F0370-9182-4464-9079-7270C5AC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689F-560B-4349-A255-5FF702C7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3933-6F63-418A-B75C-BCECB475E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A4EC-7227-43E4-923B-F5FA98DFB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645C6-04CB-460C-90AB-8C4D50CF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1AC16-D36D-4EF7-9D2E-A50CDA3C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2BF14-6039-40FA-9DCD-FE6EDE2C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5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C657-13B1-4A5F-B929-0CD13EF5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3A13A-22AB-4CE3-A085-79C5ACBCE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FF6D9-7F1A-4746-8BB4-A0EB6C19F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011EB-5715-494D-A484-6C63885B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0AB2-AE2A-4FC1-BC2E-36BCDF41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A8463-9B3D-4AD1-A9E3-72DFAD93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BC4C-28F9-43C8-AADE-4E43F566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48507-94BE-4A1D-A7F7-A0743797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8EFCD-F17A-4D8D-8EEE-0F74CDB4A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5959A-AF3B-403A-B734-E768AF438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4D87D-53CA-483B-9F9E-F4EEAA4F2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771FC-7289-42DB-BFF5-A81F4C17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B2EFF-3F2B-42CB-8D15-CF4299D3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0D3BB-678D-4980-B3A6-B8A6D0A5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38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D8FB-E6F8-4ABC-A4F9-000AACFF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65DDA-E090-44C3-9BF3-AEAF600B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09EE1-F2B0-4B6E-9CF5-84C6F95E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3841A-EF68-47D6-84BC-1279B428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21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26ABD-4368-4958-AF7E-DF69D4243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57B3E-7CFD-4B80-9D0E-A73782C0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F52C0-BB8B-48B1-B7D4-8774841D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97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8F48-4B21-4F10-9FE8-20AB820E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4BDB5-A1AA-43CC-A7FE-CB1C1AB07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379E5-2888-44AA-A205-895082777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D0A8-C385-4FFE-9FE8-0DE69201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1742-C2AF-451E-81F7-4E4750D1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EDF32-D5DA-48ED-BE66-63404287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4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8DCA-770C-4D88-B313-AC5F825D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2D5F6-F495-4907-B790-D069C1061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3FC3D-57D3-4602-9B72-B46E1F29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38F95-62A4-4C17-93D9-B68D1189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03582-81CB-498E-82EF-4155BDA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847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3581-86A3-4D22-AAE5-16BB7D01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45F10-E5FD-4200-940D-C8488CA78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70FD1-DF3F-447F-B254-3CC5A97E9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3C4E8-16C7-434A-980A-CC3C5EEC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AB1F-BA66-4F65-8E9C-B5FB5B3A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869A6-53BD-4077-AE49-586DC34A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9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CFB0-A072-48FB-92B0-152032A8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6C4BC-301F-4F4A-BE51-31E57D95C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91D77-23B4-497C-A0FC-71BDF45B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8EE6-9A6E-47FC-B324-84E6DD12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C127C-B91D-4A84-8D25-CA2000E7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586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1CC3CA-0C89-4298-B072-71F8ED717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2271E-5273-4D22-AED1-3674C1794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4E7B6-C8F8-4938-8EF1-C819A1F75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A22F-DD16-4A4A-9362-A62E04C0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7A60-C4B4-45E8-926E-536891D1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7D98-0334-4351-86EB-E44A08BD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4FCB9-C3B1-493B-BFAA-CE74E31D2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AC578-233A-4432-A5A5-DC668E61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6716A-C5EC-48C9-95A7-CD291160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9E14-6726-4BE2-BE50-A27B2A50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15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CDE7-EA38-42C4-B745-165D6C3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9761-9519-4E9F-B6B2-13848B968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9912B-1489-4C53-B1E5-931A6270E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CB002-FD2C-45E8-8C3C-8C8F7378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6E149-28DD-478C-9D9B-0AEE29CF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6853C-4055-429F-AF23-04F0A5D5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57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7DC6-6E71-438F-9CA3-B17BE49C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8DA1-DB79-473B-986D-283B6A21C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4FCE1-0701-45AC-AAF1-FC511AF2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F09CAD-BAE9-430C-9548-25937CCE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64D08-A28B-43C6-8BC6-E9287D8EE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935C2-EFA3-4884-A0A6-109C0889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2D15C-0FFA-4328-929F-8677C817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B6A03E-463B-4642-9A82-E1D40F16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01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A005-4751-422D-B77B-AF0973B9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37D1D-F32F-4350-A516-02FEE3BA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B019B-4BC6-4ACE-AB01-586F91C6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6749-D210-4268-8D4E-855D35C1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57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0CA49C-F70E-453D-8495-77BE60593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F364B1-6FFC-401A-B56D-08A72219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8E6D8-7BDD-4AC6-881B-13DC8A4A7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1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507A-36A5-4118-A379-3B5D1788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7F95-6CD4-460D-873A-9CC16C26B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B6006-E5AF-431F-B7AB-7CB7C8BD1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75815-138F-4402-96DF-EB224AED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E040F-BEA5-4705-BE20-9CE0F9B92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539B3-2715-4171-B78A-B1AB5E5B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0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0958-1719-40CD-84B4-54968011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3FDE9-F666-4D85-A814-55912E38D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4DD9D-A907-4D66-BC6E-37FF7D798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44DF0-F025-44D9-93F6-7E7FA48F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1CD63-35CE-44DD-81AE-A58011B7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F774C-960C-4CD6-8085-446C4E53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64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213E3-ED06-404A-BD2D-9289001C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8AEF-EAB9-4DFF-947A-5EEBDB710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E30C1-6990-4659-B502-91CC32BC5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5A7AA-A477-4B4B-9A66-4345F86992A7}" type="datetimeFigureOut">
              <a:rPr lang="en-IN" smtClean="0"/>
              <a:t>21-12-2022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A6C00-32AE-4959-8FB0-BC108B402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C2E3A-6D62-4D27-A60C-0BBD12DDB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D5D4-FBAC-4DF8-BB74-A1971E9C2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61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7A6CA-0DE4-4C37-88F3-72F8CBD0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6C590-D9D9-4BEF-AFC9-31356BE3D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3575-17C8-4D1A-8B63-AFA5C03F8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51E4A-428B-45E5-A5F0-99FB3BD7BD15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DE32-16E1-453A-B850-5E1FA5C62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44648-38E2-4852-B619-81CD7D15C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22E6A-4FEC-4159-A906-01E5903AF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7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01362-5C05-4DF4-850E-7DA898978556}"/>
              </a:ext>
            </a:extLst>
          </p:cNvPr>
          <p:cNvSpPr txBox="1"/>
          <p:nvPr/>
        </p:nvSpPr>
        <p:spPr>
          <a:xfrm>
            <a:off x="4257451" y="2568102"/>
            <a:ext cx="3677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CREATE STORAGE ACCOUNT</a:t>
            </a:r>
          </a:p>
        </p:txBody>
      </p:sp>
    </p:spTree>
    <p:extLst>
      <p:ext uri="{BB962C8B-B14F-4D97-AF65-F5344CB8AC3E}">
        <p14:creationId xmlns:p14="http://schemas.microsoft.com/office/powerpoint/2010/main" val="2509823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5225-0E3F-4911-9BAA-84AC9B372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" t="7376" r="857" b="5532"/>
          <a:stretch/>
        </p:blipFill>
        <p:spPr>
          <a:xfrm>
            <a:off x="175098" y="175098"/>
            <a:ext cx="11887200" cy="65695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602347-6D8F-4747-A3C5-9C77F8827F52}"/>
              </a:ext>
            </a:extLst>
          </p:cNvPr>
          <p:cNvSpPr/>
          <p:nvPr/>
        </p:nvSpPr>
        <p:spPr>
          <a:xfrm>
            <a:off x="175099" y="3861883"/>
            <a:ext cx="904672" cy="243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BA8F1-0727-47ED-862F-1347D5BE45B3}"/>
              </a:ext>
            </a:extLst>
          </p:cNvPr>
          <p:cNvSpPr/>
          <p:nvPr/>
        </p:nvSpPr>
        <p:spPr>
          <a:xfrm>
            <a:off x="2292486" y="1232172"/>
            <a:ext cx="791182" cy="2367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8C2E6-21AE-4978-B57F-E9E8BFDFA814}"/>
              </a:ext>
            </a:extLst>
          </p:cNvPr>
          <p:cNvSpPr/>
          <p:nvPr/>
        </p:nvSpPr>
        <p:spPr>
          <a:xfrm>
            <a:off x="9967609" y="1318098"/>
            <a:ext cx="976008" cy="192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7A3BE-6649-41D1-8C77-A817B4631D9E}"/>
              </a:ext>
            </a:extLst>
          </p:cNvPr>
          <p:cNvSpPr/>
          <p:nvPr/>
        </p:nvSpPr>
        <p:spPr>
          <a:xfrm>
            <a:off x="9967609" y="6503419"/>
            <a:ext cx="583660" cy="192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8A5D5E-1364-4132-9AF8-736051EC791B}"/>
              </a:ext>
            </a:extLst>
          </p:cNvPr>
          <p:cNvSpPr/>
          <p:nvPr/>
        </p:nvSpPr>
        <p:spPr>
          <a:xfrm>
            <a:off x="9967608" y="1801238"/>
            <a:ext cx="2049293" cy="192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7DBFFE-835B-455F-BB66-018E24AA8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6" t="37872" r="19210" b="58959"/>
          <a:stretch/>
        </p:blipFill>
        <p:spPr>
          <a:xfrm>
            <a:off x="2370310" y="2525951"/>
            <a:ext cx="7425443" cy="236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CA02F2-F245-4C02-B891-6963C70A9CB3}"/>
              </a:ext>
            </a:extLst>
          </p:cNvPr>
          <p:cNvSpPr/>
          <p:nvPr/>
        </p:nvSpPr>
        <p:spPr>
          <a:xfrm>
            <a:off x="8038290" y="2548021"/>
            <a:ext cx="502595" cy="2367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85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023BF-C44E-4560-81BF-AF6CE77E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" t="11739" r="935" b="7246"/>
          <a:stretch/>
        </p:blipFill>
        <p:spPr>
          <a:xfrm>
            <a:off x="171080" y="141051"/>
            <a:ext cx="11881490" cy="61157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2EB6CD-5E41-4214-B441-5F24242CAC2B}"/>
              </a:ext>
            </a:extLst>
          </p:cNvPr>
          <p:cNvSpPr/>
          <p:nvPr/>
        </p:nvSpPr>
        <p:spPr>
          <a:xfrm>
            <a:off x="2331397" y="862522"/>
            <a:ext cx="674450" cy="2464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7CB88-A63D-453F-9779-B563805BF266}"/>
              </a:ext>
            </a:extLst>
          </p:cNvPr>
          <p:cNvSpPr/>
          <p:nvPr/>
        </p:nvSpPr>
        <p:spPr>
          <a:xfrm>
            <a:off x="11828834" y="862522"/>
            <a:ext cx="192086" cy="178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C3E05E-D100-4F79-A6AB-A619D769B6E0}"/>
              </a:ext>
            </a:extLst>
          </p:cNvPr>
          <p:cNvSpPr/>
          <p:nvPr/>
        </p:nvSpPr>
        <p:spPr>
          <a:xfrm>
            <a:off x="4588214" y="3644633"/>
            <a:ext cx="1345658" cy="1783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E8A4D-6837-4E54-AC32-E9F451173478}"/>
              </a:ext>
            </a:extLst>
          </p:cNvPr>
          <p:cNvSpPr/>
          <p:nvPr/>
        </p:nvSpPr>
        <p:spPr>
          <a:xfrm>
            <a:off x="4066162" y="2529191"/>
            <a:ext cx="2286000" cy="178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29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AF054-6B54-4914-93F5-857A9691D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4" t="11916" r="13357" b="4539"/>
          <a:stretch/>
        </p:blipFill>
        <p:spPr>
          <a:xfrm>
            <a:off x="184825" y="126458"/>
            <a:ext cx="8745166" cy="66635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AFF5E4-93D0-4803-9FC8-58F483E28508}"/>
              </a:ext>
            </a:extLst>
          </p:cNvPr>
          <p:cNvSpPr/>
          <p:nvPr/>
        </p:nvSpPr>
        <p:spPr>
          <a:xfrm>
            <a:off x="184824" y="2691321"/>
            <a:ext cx="2334639" cy="2561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9A93C0-96C3-4505-8F24-35D755E5331A}"/>
              </a:ext>
            </a:extLst>
          </p:cNvPr>
          <p:cNvSpPr/>
          <p:nvPr/>
        </p:nvSpPr>
        <p:spPr>
          <a:xfrm>
            <a:off x="4909225" y="1861228"/>
            <a:ext cx="1608308" cy="2107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50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594D-956F-47EE-BAED-5D197CFCE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70" r="11117"/>
          <a:stretch/>
        </p:blipFill>
        <p:spPr>
          <a:xfrm>
            <a:off x="175098" y="165370"/>
            <a:ext cx="11702373" cy="16878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AC153F-79A2-4329-BD16-D07F258FBB1D}"/>
              </a:ext>
            </a:extLst>
          </p:cNvPr>
          <p:cNvSpPr/>
          <p:nvPr/>
        </p:nvSpPr>
        <p:spPr>
          <a:xfrm>
            <a:off x="1634245" y="155642"/>
            <a:ext cx="5651772" cy="3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A72D2-3FE6-4B72-9708-B88F9B8825B2}"/>
              </a:ext>
            </a:extLst>
          </p:cNvPr>
          <p:cNvSpPr txBox="1"/>
          <p:nvPr/>
        </p:nvSpPr>
        <p:spPr>
          <a:xfrm>
            <a:off x="1867711" y="1955259"/>
            <a:ext cx="554061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Since container Public Access Level is Private, it’s not accessible to others.</a:t>
            </a:r>
          </a:p>
        </p:txBody>
      </p:sp>
    </p:spTree>
    <p:extLst>
      <p:ext uri="{BB962C8B-B14F-4D97-AF65-F5344CB8AC3E}">
        <p14:creationId xmlns:p14="http://schemas.microsoft.com/office/powerpoint/2010/main" val="3650663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95BAF-115A-469D-8F40-957757C13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" t="14752" r="768" b="51773"/>
          <a:stretch/>
        </p:blipFill>
        <p:spPr>
          <a:xfrm>
            <a:off x="126458" y="136187"/>
            <a:ext cx="11965023" cy="25439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5964DD-BB3C-41E6-AB59-7A1781996DF8}"/>
              </a:ext>
            </a:extLst>
          </p:cNvPr>
          <p:cNvSpPr/>
          <p:nvPr/>
        </p:nvSpPr>
        <p:spPr>
          <a:xfrm>
            <a:off x="2247087" y="1906623"/>
            <a:ext cx="729577" cy="2626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240DE-DF40-409F-A3D6-2D24421FC2B4}"/>
              </a:ext>
            </a:extLst>
          </p:cNvPr>
          <p:cNvSpPr/>
          <p:nvPr/>
        </p:nvSpPr>
        <p:spPr>
          <a:xfrm>
            <a:off x="3035025" y="651754"/>
            <a:ext cx="1215962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59B88-C714-47EC-BDDC-5C6F04B1C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" t="14894" r="43144" b="42695"/>
          <a:stretch/>
        </p:blipFill>
        <p:spPr>
          <a:xfrm>
            <a:off x="126458" y="2840475"/>
            <a:ext cx="7655670" cy="36219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8AE50C-3E83-4B8F-87D8-F9E4E64906D8}"/>
              </a:ext>
            </a:extLst>
          </p:cNvPr>
          <p:cNvSpPr/>
          <p:nvPr/>
        </p:nvSpPr>
        <p:spPr>
          <a:xfrm>
            <a:off x="2572963" y="4619002"/>
            <a:ext cx="4041846" cy="1961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58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04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136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480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A0F35-C25B-4277-9492-F47CDCC34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" t="7659" r="13533" b="4398"/>
          <a:stretch/>
        </p:blipFill>
        <p:spPr>
          <a:xfrm>
            <a:off x="175098" y="116732"/>
            <a:ext cx="10408596" cy="66666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87ABA4-A9EE-466A-AEAA-60461DC02CB2}"/>
              </a:ext>
            </a:extLst>
          </p:cNvPr>
          <p:cNvSpPr/>
          <p:nvPr/>
        </p:nvSpPr>
        <p:spPr>
          <a:xfrm>
            <a:off x="2334637" y="1222440"/>
            <a:ext cx="661482" cy="265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04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89EDF-7D0D-4256-A813-795038C24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37" t="11773" b="50000"/>
          <a:stretch/>
        </p:blipFill>
        <p:spPr>
          <a:xfrm>
            <a:off x="145915" y="194552"/>
            <a:ext cx="2648366" cy="32344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983349-6891-4E5C-BDB8-71DE453F42F6}"/>
              </a:ext>
            </a:extLst>
          </p:cNvPr>
          <p:cNvSpPr/>
          <p:nvPr/>
        </p:nvSpPr>
        <p:spPr>
          <a:xfrm>
            <a:off x="243190" y="1232167"/>
            <a:ext cx="729576" cy="1880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34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5B502-7F85-43AC-B19E-A394A3B1C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" t="7421" r="16248" b="72201"/>
          <a:stretch/>
        </p:blipFill>
        <p:spPr>
          <a:xfrm>
            <a:off x="155276" y="69926"/>
            <a:ext cx="11089898" cy="1704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C02C27-FCA9-4E95-B807-59D9D5B29636}"/>
              </a:ext>
            </a:extLst>
          </p:cNvPr>
          <p:cNvSpPr/>
          <p:nvPr/>
        </p:nvSpPr>
        <p:spPr>
          <a:xfrm>
            <a:off x="3076621" y="965111"/>
            <a:ext cx="649074" cy="819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8B574-3936-4D92-B950-A789D4F26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" t="7518" r="945" b="23262"/>
          <a:stretch/>
        </p:blipFill>
        <p:spPr>
          <a:xfrm>
            <a:off x="155275" y="1904783"/>
            <a:ext cx="11089897" cy="48799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B8687F-21A6-41AF-86A6-99F1791EC047}"/>
              </a:ext>
            </a:extLst>
          </p:cNvPr>
          <p:cNvSpPr/>
          <p:nvPr/>
        </p:nvSpPr>
        <p:spPr>
          <a:xfrm>
            <a:off x="155275" y="2858764"/>
            <a:ext cx="649074" cy="273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90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369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39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7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72364-D76C-49B3-9A93-59115660B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" t="7924" r="55398" b="6038"/>
          <a:stretch/>
        </p:blipFill>
        <p:spPr>
          <a:xfrm>
            <a:off x="157294" y="125175"/>
            <a:ext cx="5465293" cy="66754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3626B-9697-4347-AC99-EED748987F74}"/>
              </a:ext>
            </a:extLst>
          </p:cNvPr>
          <p:cNvSpPr/>
          <p:nvPr/>
        </p:nvSpPr>
        <p:spPr>
          <a:xfrm>
            <a:off x="2110902" y="3448456"/>
            <a:ext cx="992221" cy="179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1EEF5-76B3-444D-B3BF-385572983A28}"/>
              </a:ext>
            </a:extLst>
          </p:cNvPr>
          <p:cNvSpPr/>
          <p:nvPr/>
        </p:nvSpPr>
        <p:spPr>
          <a:xfrm>
            <a:off x="2110900" y="4748719"/>
            <a:ext cx="1517517" cy="179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5298A-F0CC-4C8C-AD2E-5198EBC17D5B}"/>
              </a:ext>
            </a:extLst>
          </p:cNvPr>
          <p:cNvSpPr/>
          <p:nvPr/>
        </p:nvSpPr>
        <p:spPr>
          <a:xfrm>
            <a:off x="2110900" y="6159231"/>
            <a:ext cx="2529194" cy="179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8C94EA-C2DA-4C0D-80A8-64B6E098D6E5}"/>
              </a:ext>
            </a:extLst>
          </p:cNvPr>
          <p:cNvSpPr/>
          <p:nvPr/>
        </p:nvSpPr>
        <p:spPr>
          <a:xfrm>
            <a:off x="157294" y="1079771"/>
            <a:ext cx="455549" cy="2626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60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154F8C-939D-4BA8-AE5F-CC92D8455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" t="7518" r="50831" b="5957"/>
          <a:stretch/>
        </p:blipFill>
        <p:spPr>
          <a:xfrm>
            <a:off x="175094" y="136185"/>
            <a:ext cx="5969713" cy="6653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3933D3-356E-4FBC-84D9-7B192A025A9B}"/>
              </a:ext>
            </a:extLst>
          </p:cNvPr>
          <p:cNvSpPr/>
          <p:nvPr/>
        </p:nvSpPr>
        <p:spPr>
          <a:xfrm>
            <a:off x="690663" y="1254868"/>
            <a:ext cx="622574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2D75DF-2422-4D01-A160-534A2973952B}"/>
              </a:ext>
            </a:extLst>
          </p:cNvPr>
          <p:cNvSpPr/>
          <p:nvPr/>
        </p:nvSpPr>
        <p:spPr>
          <a:xfrm>
            <a:off x="175094" y="5940359"/>
            <a:ext cx="2393008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4388AF-FC3C-42A5-A5FB-020FBB661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" t="7518" r="52275" b="6383"/>
          <a:stretch/>
        </p:blipFill>
        <p:spPr>
          <a:xfrm>
            <a:off x="6248396" y="136185"/>
            <a:ext cx="5809673" cy="6653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535B2-6411-44DC-9B6E-259197331781}"/>
              </a:ext>
            </a:extLst>
          </p:cNvPr>
          <p:cNvSpPr/>
          <p:nvPr/>
        </p:nvSpPr>
        <p:spPr>
          <a:xfrm>
            <a:off x="8323636" y="4789253"/>
            <a:ext cx="2921537" cy="2496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97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3315C-B221-4A3F-A3DC-3737EC430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" t="7376" r="52098" b="6525"/>
          <a:stretch/>
        </p:blipFill>
        <p:spPr>
          <a:xfrm>
            <a:off x="107004" y="126459"/>
            <a:ext cx="5814544" cy="6634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FAE4F0-6A72-45FD-8B46-FACD957A75FE}"/>
              </a:ext>
            </a:extLst>
          </p:cNvPr>
          <p:cNvSpPr/>
          <p:nvPr/>
        </p:nvSpPr>
        <p:spPr>
          <a:xfrm>
            <a:off x="1342416" y="1254867"/>
            <a:ext cx="710119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CF1426-983E-4E25-AF0B-2B9D82E061A5}"/>
              </a:ext>
            </a:extLst>
          </p:cNvPr>
          <p:cNvSpPr/>
          <p:nvPr/>
        </p:nvSpPr>
        <p:spPr>
          <a:xfrm>
            <a:off x="2811292" y="6517532"/>
            <a:ext cx="1468878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C98F3-2E7E-4395-AEC4-852743607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" t="7518" r="50857" b="6383"/>
          <a:stretch/>
        </p:blipFill>
        <p:spPr>
          <a:xfrm>
            <a:off x="6096000" y="126459"/>
            <a:ext cx="5988996" cy="66580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21B481-E4DB-4484-BDDA-7E0FC920A7BD}"/>
              </a:ext>
            </a:extLst>
          </p:cNvPr>
          <p:cNvSpPr/>
          <p:nvPr/>
        </p:nvSpPr>
        <p:spPr>
          <a:xfrm>
            <a:off x="8138809" y="1241897"/>
            <a:ext cx="956553" cy="265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0DCCC0-76B8-476A-B8FF-CE48E14B9021}"/>
              </a:ext>
            </a:extLst>
          </p:cNvPr>
          <p:cNvSpPr/>
          <p:nvPr/>
        </p:nvSpPr>
        <p:spPr>
          <a:xfrm>
            <a:off x="8790562" y="6517532"/>
            <a:ext cx="1258110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1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64CB1-D6CC-45BA-B730-131307617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" t="7659" r="56442" b="6099"/>
          <a:stretch/>
        </p:blipFill>
        <p:spPr>
          <a:xfrm>
            <a:off x="165370" y="145915"/>
            <a:ext cx="5272392" cy="66368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98F822-F45B-49A9-8645-385C0123D556}"/>
              </a:ext>
            </a:extLst>
          </p:cNvPr>
          <p:cNvSpPr/>
          <p:nvPr/>
        </p:nvSpPr>
        <p:spPr>
          <a:xfrm>
            <a:off x="3216615" y="1222441"/>
            <a:ext cx="732816" cy="285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BA76E1-7D7B-4D34-8D19-7926D3353CCA}"/>
              </a:ext>
            </a:extLst>
          </p:cNvPr>
          <p:cNvSpPr/>
          <p:nvPr/>
        </p:nvSpPr>
        <p:spPr>
          <a:xfrm>
            <a:off x="2876146" y="6498076"/>
            <a:ext cx="927369" cy="214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D8A51-B7AF-43AE-8B83-27D839548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" t="7376" r="51210" b="6279"/>
          <a:stretch/>
        </p:blipFill>
        <p:spPr>
          <a:xfrm>
            <a:off x="5632314" y="145915"/>
            <a:ext cx="5909332" cy="66368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E8F0B8-AA97-423D-9972-6E32189E72AD}"/>
              </a:ext>
            </a:extLst>
          </p:cNvPr>
          <p:cNvSpPr/>
          <p:nvPr/>
        </p:nvSpPr>
        <p:spPr>
          <a:xfrm>
            <a:off x="9419619" y="1241897"/>
            <a:ext cx="405317" cy="275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6DC5F2-99DE-440F-A032-434613B22F15}"/>
              </a:ext>
            </a:extLst>
          </p:cNvPr>
          <p:cNvSpPr/>
          <p:nvPr/>
        </p:nvSpPr>
        <p:spPr>
          <a:xfrm>
            <a:off x="8330117" y="6539606"/>
            <a:ext cx="1089502" cy="1724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82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E49C2-2349-4B54-9A61-A1445C98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" t="7376" r="60697" b="6241"/>
          <a:stretch/>
        </p:blipFill>
        <p:spPr>
          <a:xfrm>
            <a:off x="136187" y="126460"/>
            <a:ext cx="4747098" cy="66306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28F27B-67F6-4CA9-A20F-3D6EC36F0F24}"/>
              </a:ext>
            </a:extLst>
          </p:cNvPr>
          <p:cNvSpPr/>
          <p:nvPr/>
        </p:nvSpPr>
        <p:spPr>
          <a:xfrm>
            <a:off x="4387173" y="1212711"/>
            <a:ext cx="496111" cy="295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832D9-56C6-4CF7-9718-46841E24C698}"/>
              </a:ext>
            </a:extLst>
          </p:cNvPr>
          <p:cNvSpPr/>
          <p:nvPr/>
        </p:nvSpPr>
        <p:spPr>
          <a:xfrm>
            <a:off x="210767" y="6507803"/>
            <a:ext cx="645268" cy="223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02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039D75-F84B-443F-A4E5-6FF89B3FF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" t="7375" r="27097" b="41418"/>
          <a:stretch/>
        </p:blipFill>
        <p:spPr>
          <a:xfrm>
            <a:off x="243192" y="252920"/>
            <a:ext cx="9786025" cy="43346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542C46-FA60-4C47-81BA-4D306C25F925}"/>
              </a:ext>
            </a:extLst>
          </p:cNvPr>
          <p:cNvSpPr/>
          <p:nvPr/>
        </p:nvSpPr>
        <p:spPr>
          <a:xfrm>
            <a:off x="3044756" y="3576534"/>
            <a:ext cx="1128410" cy="2367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77D3A-B7A0-479B-BF70-510E5D4520E4}"/>
              </a:ext>
            </a:extLst>
          </p:cNvPr>
          <p:cNvSpPr/>
          <p:nvPr/>
        </p:nvSpPr>
        <p:spPr>
          <a:xfrm>
            <a:off x="619325" y="894945"/>
            <a:ext cx="3972129" cy="3177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2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320B90-70E1-4D46-A92C-6C0A2E652281}"/>
              </a:ext>
            </a:extLst>
          </p:cNvPr>
          <p:cNvSpPr txBox="1"/>
          <p:nvPr/>
        </p:nvSpPr>
        <p:spPr>
          <a:xfrm>
            <a:off x="3719323" y="2529192"/>
            <a:ext cx="475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CREATE CONTAINER &amp; UPLOAD DATA</a:t>
            </a:r>
          </a:p>
        </p:txBody>
      </p:sp>
    </p:spTree>
    <p:extLst>
      <p:ext uri="{BB962C8B-B14F-4D97-AF65-F5344CB8AC3E}">
        <p14:creationId xmlns:p14="http://schemas.microsoft.com/office/powerpoint/2010/main" val="1760713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22</Words>
  <Application>Microsoft Office PowerPoint</Application>
  <PresentationFormat>Widescreen</PresentationFormat>
  <Paragraphs>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16</cp:revision>
  <dcterms:created xsi:type="dcterms:W3CDTF">2022-12-21T04:55:36Z</dcterms:created>
  <dcterms:modified xsi:type="dcterms:W3CDTF">2022-12-21T08:10:46Z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2022-12-21T04:55:36Z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d59b9480-63b8-431c-a1d1-e73ecb113996</vt:lpwstr>
  </property>
  <property fmtid="{D5CDD505-2E9C-101B-9397-08002B2CF9AE}" pid="8" name="MSIP_Label_19540963-e559-4020-8a90-fe8a502c2801_ContentBits">
    <vt:lpwstr>0</vt:lpwstr>
  </property>
</Properties>
</file>